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9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>
        <p:scale>
          <a:sx n="96" d="100"/>
          <a:sy n="96" d="100"/>
        </p:scale>
        <p:origin x="488" y="6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A6C4-37AD-AA49-B724-886849C6C2C2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B0AB70-A75B-9640-83B3-446A1360FA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15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B0AB70-A75B-9640-83B3-446A1360FA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177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9FFB45-E02E-5C6C-7AF5-960ACE70BD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F337EE-5B26-F34F-6159-CBECFCFB9D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B9AA0-5E86-F932-9662-53B8115B3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BEFAA1-455A-A8B9-D9B8-FDA902213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994C1-A81A-CA25-3F7B-BE587988D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684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E9503-1ADB-9009-D9E5-D1093D5ED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EA7FBF-9859-B6F6-E85F-59D9FCAD38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E26234-E7BF-18EF-59D5-84F892382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615BAB-5CD3-1FB8-107A-BD2A8968B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DBBDB-25C2-C5F4-C0D5-EF6A2F066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48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92C4B5-5A81-9E6F-4667-31B9AE4014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A2EE5-F371-F67F-7476-1169FCA036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44480-79F9-5859-C5EA-AF0C3C9DC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C000F-500F-2B88-6BBB-387297AE6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311C8B-BE1C-22C7-60E7-F131AB2DE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747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89E3-C581-3700-4751-9EFAEF17A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1294C6-5D9E-9CD0-8878-DE25C1633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77A393-70AC-4597-7A97-A76762B00F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E79165-3C7D-910D-78BD-144A8DD56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DF75A4-4C5F-2723-D4A2-00968D9A0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272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833C7-B3AE-206E-430C-38B7C331A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FF12C8-5362-A41E-C502-14FDEC59B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F4B3A-031E-72E7-2C5C-D9ED610A6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4BF29-9575-A3C4-0A69-E5A00E5CE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3962A-AE13-BDED-4C7A-5F3B0484C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251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FA26F-AC0D-BBD9-C02A-5A68ED1E0D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6EBC3-A230-2808-331F-89A0971988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F975E0-D9D4-4278-2035-9DBF73909F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E46E26-FB89-A4D6-C603-C7642A5B6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4233A-CA30-5ED3-FBFB-26565F200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D54178-2523-8D19-02B1-25B00F9F9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1797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BBF6A-DC57-C685-7E19-FF0C7B35C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9500C2-6C2D-B033-65A8-2F503F9C9F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93F1C0-EF1C-CCF2-F3CD-A316D5158C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6FF75CA-789D-B31E-599A-C793522452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D6BE80-4E76-DE6E-CF8C-27E8AB3E0E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7D9B22C-48CB-B565-4F29-5F1DBA03D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C8FECE-E7BD-4D1C-89FC-FF0B98A6B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9B104A-6989-67F2-EDBF-499D74E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8503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095965-2325-8D4E-10C5-FE8F1C95A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D05381F-616E-83F7-63C5-33FC505B6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D91ABE8-09E8-20E7-2750-633AA312D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065BDC-F91C-3D82-E79E-D596CD79F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50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39F31DE-3FEE-1AED-28C9-76B03FB8A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04BBAE-FD38-4500-433D-0A8245330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1F1736-F00D-2B63-D6BF-6C8E1EF0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2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AA061C-4D78-561C-78B8-A85502537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C69F0-36B4-B31C-53DA-5F19EC1A58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52C8BE-CD94-A14B-057F-1A31CFFDC2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E09A73-A73A-D4DB-07FF-115A27F2E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750785-25F4-5104-0F34-18374CD20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A39942-44AA-2BDD-32E1-A8AC89FB3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243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C156E-A86A-BB9D-82F5-F17047FE3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17A35-FCCC-0599-228D-0A47ECC9A9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BE28D3-3E7C-9BA4-3C26-3310ECE51C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932EF7-8AF7-AA77-8A3D-9CE2A06B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5AEF96-0492-3485-ADE0-948E52A52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8D030D-76BA-93A9-116E-56EDA075C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6819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F6AA77-548E-56A4-A8EC-785F399DC3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B79CD2-3A23-2CB9-B105-09FD7EA175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6F9FAB-CCDB-9F92-199C-B482974534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30FF84-FF49-D34E-B156-497229278C2E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EA7B21-6043-DE70-91F0-DA823AF32D2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7C6CB5-D10F-9907-4B85-F39BD793E0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A9E1E42-0F5D-A845-95DB-E35FB14614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92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765F7A-6678-C159-2186-EA1C96E002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89781F-517A-48A3-E491-89F15BD811A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2708" r="47" b="-1"/>
          <a:stretch>
            <a:fillRect/>
          </a:stretch>
        </p:blipFill>
        <p:spPr>
          <a:xfrm>
            <a:off x="7794519" y="3506112"/>
            <a:ext cx="4397481" cy="3351888"/>
          </a:xfrm>
          <a:custGeom>
            <a:avLst/>
            <a:gdLst/>
            <a:ahLst/>
            <a:cxnLst/>
            <a:rect l="l" t="t" r="r" b="b"/>
            <a:pathLst>
              <a:path w="4397481" h="3351888">
                <a:moveTo>
                  <a:pt x="0" y="0"/>
                </a:moveTo>
                <a:lnTo>
                  <a:pt x="4397481" y="0"/>
                </a:lnTo>
                <a:lnTo>
                  <a:pt x="4397481" y="3351888"/>
                </a:lnTo>
                <a:lnTo>
                  <a:pt x="1552363" y="3351888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0920F7B-B275-8F1B-829C-706A7249FA2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0967"/>
          <a:stretch>
            <a:fillRect/>
          </a:stretch>
        </p:blipFill>
        <p:spPr>
          <a:xfrm>
            <a:off x="20" y="10"/>
            <a:ext cx="9154673" cy="6863475"/>
          </a:xfrm>
          <a:custGeom>
            <a:avLst/>
            <a:gdLst/>
            <a:ahLst/>
            <a:cxnLst/>
            <a:rect l="l" t="t" r="r" b="b"/>
            <a:pathLst>
              <a:path w="9154693" h="6863485">
                <a:moveTo>
                  <a:pt x="0" y="0"/>
                </a:moveTo>
                <a:lnTo>
                  <a:pt x="5976000" y="0"/>
                </a:lnTo>
                <a:lnTo>
                  <a:pt x="9154693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8739BD-08DF-979C-C4CD-625D36C6E79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5022" r="3" b="11755"/>
          <a:stretch>
            <a:fillRect/>
          </a:stretch>
        </p:blipFill>
        <p:spPr>
          <a:xfrm>
            <a:off x="6168189" y="10"/>
            <a:ext cx="6023811" cy="3346394"/>
          </a:xfrm>
          <a:custGeom>
            <a:avLst/>
            <a:gdLst/>
            <a:ahLst/>
            <a:cxnLst/>
            <a:rect l="l" t="t" r="r" b="b"/>
            <a:pathLst>
              <a:path w="6023811" h="3346404">
                <a:moveTo>
                  <a:pt x="0" y="0"/>
                </a:moveTo>
                <a:lnTo>
                  <a:pt x="6023811" y="0"/>
                </a:lnTo>
                <a:lnTo>
                  <a:pt x="6023811" y="3346404"/>
                </a:lnTo>
                <a:lnTo>
                  <a:pt x="1549824" y="3346404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FBCB09E-A592-5857-3010-61876C4D8B0F}"/>
              </a:ext>
            </a:extLst>
          </p:cNvPr>
          <p:cNvSpPr txBox="1"/>
          <p:nvPr/>
        </p:nvSpPr>
        <p:spPr>
          <a:xfrm>
            <a:off x="241359" y="2872260"/>
            <a:ext cx="61474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latin typeface="Georgia" panose="02040502050405020303" pitchFamily="18" charset="0"/>
              </a:rPr>
              <a:t>Giraffes in the wild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EC4026-3FE3-E9DE-39AD-556699C0C6A9}"/>
              </a:ext>
            </a:extLst>
          </p:cNvPr>
          <p:cNvSpPr txBox="1"/>
          <p:nvPr/>
        </p:nvSpPr>
        <p:spPr>
          <a:xfrm>
            <a:off x="6919516" y="204572"/>
            <a:ext cx="61474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Football on grass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15263B-A0D6-10BB-D65D-FE7969AAA75C}"/>
              </a:ext>
            </a:extLst>
          </p:cNvPr>
          <p:cNvSpPr txBox="1"/>
          <p:nvPr/>
        </p:nvSpPr>
        <p:spPr>
          <a:xfrm>
            <a:off x="8164633" y="3550966"/>
            <a:ext cx="65367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Georgia" panose="02040502050405020303" pitchFamily="18" charset="0"/>
              </a:rPr>
              <a:t>Black and white image of deer</a:t>
            </a:r>
          </a:p>
        </p:txBody>
      </p:sp>
    </p:spTree>
    <p:extLst>
      <p:ext uri="{BB962C8B-B14F-4D97-AF65-F5344CB8AC3E}">
        <p14:creationId xmlns:p14="http://schemas.microsoft.com/office/powerpoint/2010/main" val="24597241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14</Words>
  <Application>Microsoft Macintosh PowerPoint</Application>
  <PresentationFormat>Widescreen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Aptos Display</vt:lpstr>
      <vt:lpstr>Arial</vt:lpstr>
      <vt:lpstr>Georgia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3</cp:revision>
  <dcterms:created xsi:type="dcterms:W3CDTF">2025-11-10T07:01:06Z</dcterms:created>
  <dcterms:modified xsi:type="dcterms:W3CDTF">2025-11-10T07:49:35Z</dcterms:modified>
</cp:coreProperties>
</file>

<file path=docProps/thumbnail.jpeg>
</file>